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446" r:id="rId5"/>
    <p:sldId id="482" r:id="rId6"/>
    <p:sldId id="451" r:id="rId7"/>
    <p:sldId id="463" r:id="rId8"/>
    <p:sldId id="461" r:id="rId9"/>
    <p:sldId id="462" r:id="rId10"/>
    <p:sldId id="464" r:id="rId11"/>
    <p:sldId id="465" r:id="rId12"/>
    <p:sldId id="466" r:id="rId13"/>
    <p:sldId id="467" r:id="rId14"/>
    <p:sldId id="478" r:id="rId15"/>
    <p:sldId id="479" r:id="rId16"/>
    <p:sldId id="480" r:id="rId17"/>
    <p:sldId id="481" r:id="rId18"/>
    <p:sldId id="468" r:id="rId19"/>
    <p:sldId id="483" r:id="rId20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921B11F-384C-4448-961F-3310A6128E0E}">
          <p14:sldIdLst>
            <p14:sldId id="446"/>
            <p14:sldId id="482"/>
            <p14:sldId id="451"/>
            <p14:sldId id="463"/>
            <p14:sldId id="461"/>
            <p14:sldId id="462"/>
            <p14:sldId id="464"/>
            <p14:sldId id="465"/>
            <p14:sldId id="466"/>
            <p14:sldId id="467"/>
            <p14:sldId id="478"/>
            <p14:sldId id="479"/>
            <p14:sldId id="480"/>
            <p14:sldId id="481"/>
            <p14:sldId id="468"/>
            <p14:sldId id="483"/>
          </p14:sldIdLst>
        </p14:section>
        <p14:section name="Standaardsectie" id="{B7D6DEA5-C2DA-4ACF-96D8-D2EC16B6A18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200"/>
    <a:srgbClr val="A1521A"/>
    <a:srgbClr val="42909E"/>
    <a:srgbClr val="172061"/>
    <a:srgbClr val="D26D25"/>
    <a:srgbClr val="72A3AE"/>
    <a:srgbClr val="94CBD5"/>
    <a:srgbClr val="9D5217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CB027A-8DFF-458B-9ED1-49EC290E260E}" v="15" dt="2021-02-24T12:34:49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 autoAdjust="0"/>
    <p:restoredTop sz="87611" autoAdjust="0"/>
  </p:normalViewPr>
  <p:slideViewPr>
    <p:cSldViewPr snapToGrid="0">
      <p:cViewPr>
        <p:scale>
          <a:sx n="75" d="100"/>
          <a:sy n="75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a2531a62-2f4d-4e73-a7da-0a31b077d76f" providerId="ADAL" clId="{DCCB027A-8DFF-458B-9ED1-49EC290E260E}"/>
    <pc:docChg chg="custSel addSld delSld modSld delMainMaster modSection">
      <pc:chgData name="Gerjan de Ruiter" userId="a2531a62-2f4d-4e73-a7da-0a31b077d76f" providerId="ADAL" clId="{DCCB027A-8DFF-458B-9ED1-49EC290E260E}" dt="2021-02-24T12:35:15.961" v="122" actId="20577"/>
      <pc:docMkLst>
        <pc:docMk/>
      </pc:docMkLst>
      <pc:sldChg chg="add del">
        <pc:chgData name="Gerjan de Ruiter" userId="a2531a62-2f4d-4e73-a7da-0a31b077d76f" providerId="ADAL" clId="{DCCB027A-8DFF-458B-9ED1-49EC290E260E}" dt="2021-02-24T07:37:14.869" v="61" actId="47"/>
        <pc:sldMkLst>
          <pc:docMk/>
          <pc:sldMk cId="0" sldId="256"/>
        </pc:sldMkLst>
      </pc:sldChg>
      <pc:sldChg chg="modSp mod">
        <pc:chgData name="Gerjan de Ruiter" userId="a2531a62-2f4d-4e73-a7da-0a31b077d76f" providerId="ADAL" clId="{DCCB027A-8DFF-458B-9ED1-49EC290E260E}" dt="2021-02-24T07:48:55.051" v="65" actId="113"/>
        <pc:sldMkLst>
          <pc:docMk/>
          <pc:sldMk cId="4213487157" sldId="451"/>
        </pc:sldMkLst>
        <pc:graphicFrameChg chg="modGraphic">
          <ac:chgData name="Gerjan de Ruiter" userId="a2531a62-2f4d-4e73-a7da-0a31b077d76f" providerId="ADAL" clId="{DCCB027A-8DFF-458B-9ED1-49EC290E260E}" dt="2021-02-24T07:48:55.051" v="65" actId="113"/>
          <ac:graphicFrameMkLst>
            <pc:docMk/>
            <pc:sldMk cId="4213487157" sldId="451"/>
            <ac:graphicFrameMk id="2" creationId="{E0DAF8ED-3BC2-4AFC-8D99-37C54CE1CCFF}"/>
          </ac:graphicFrameMkLst>
        </pc:graphicFrameChg>
      </pc:sldChg>
      <pc:sldChg chg="modSp">
        <pc:chgData name="Gerjan de Ruiter" userId="a2531a62-2f4d-4e73-a7da-0a31b077d76f" providerId="ADAL" clId="{DCCB027A-8DFF-458B-9ED1-49EC290E260E}" dt="2021-02-24T07:34:44.607" v="55"/>
        <pc:sldMkLst>
          <pc:docMk/>
          <pc:sldMk cId="363177177" sldId="467"/>
        </pc:sldMkLst>
        <pc:picChg chg="mod">
          <ac:chgData name="Gerjan de Ruiter" userId="a2531a62-2f4d-4e73-a7da-0a31b077d76f" providerId="ADAL" clId="{DCCB027A-8DFF-458B-9ED1-49EC290E260E}" dt="2021-02-24T07:34:44.607" v="55"/>
          <ac:picMkLst>
            <pc:docMk/>
            <pc:sldMk cId="363177177" sldId="467"/>
            <ac:picMk id="5" creationId="{BAC2CBC5-1F8A-4E67-BE57-4D0D63D89D1C}"/>
          </ac:picMkLst>
        </pc:picChg>
      </pc:sldChg>
      <pc:sldChg chg="del">
        <pc:chgData name="Gerjan de Ruiter" userId="a2531a62-2f4d-4e73-a7da-0a31b077d76f" providerId="ADAL" clId="{DCCB027A-8DFF-458B-9ED1-49EC290E260E}" dt="2021-02-24T07:37:17.532" v="62" actId="47"/>
        <pc:sldMkLst>
          <pc:docMk/>
          <pc:sldMk cId="4095578810" sldId="477"/>
        </pc:sldMkLst>
      </pc:sldChg>
      <pc:sldChg chg="addSp delSp modSp new mod modClrScheme chgLayout modNotesTx">
        <pc:chgData name="Gerjan de Ruiter" userId="a2531a62-2f4d-4e73-a7da-0a31b077d76f" providerId="ADAL" clId="{DCCB027A-8DFF-458B-9ED1-49EC290E260E}" dt="2021-02-23T12:22:59.004" v="54" actId="403"/>
        <pc:sldMkLst>
          <pc:docMk/>
          <pc:sldMk cId="1698767073" sldId="482"/>
        </pc:sldMkLst>
        <pc:spChg chg="del mod ord">
          <ac:chgData name="Gerjan de Ruiter" userId="a2531a62-2f4d-4e73-a7da-0a31b077d76f" providerId="ADAL" clId="{DCCB027A-8DFF-458B-9ED1-49EC290E260E}" dt="2021-02-23T12:20:39.839" v="1" actId="700"/>
          <ac:spMkLst>
            <pc:docMk/>
            <pc:sldMk cId="1698767073" sldId="482"/>
            <ac:spMk id="2" creationId="{9092D10F-9587-4BE5-91F4-5EFBBF89B9BA}"/>
          </ac:spMkLst>
        </pc:spChg>
        <pc:spChg chg="del mod ord">
          <ac:chgData name="Gerjan de Ruiter" userId="a2531a62-2f4d-4e73-a7da-0a31b077d76f" providerId="ADAL" clId="{DCCB027A-8DFF-458B-9ED1-49EC290E260E}" dt="2021-02-23T12:20:39.839" v="1" actId="700"/>
          <ac:spMkLst>
            <pc:docMk/>
            <pc:sldMk cId="1698767073" sldId="482"/>
            <ac:spMk id="3" creationId="{7BD3BDE4-A056-48D1-B638-9FB34A1F5AC2}"/>
          </ac:spMkLst>
        </pc:spChg>
        <pc:spChg chg="add mod ord">
          <ac:chgData name="Gerjan de Ruiter" userId="a2531a62-2f4d-4e73-a7da-0a31b077d76f" providerId="ADAL" clId="{DCCB027A-8DFF-458B-9ED1-49EC290E260E}" dt="2021-02-23T12:22:50.973" v="51" actId="255"/>
          <ac:spMkLst>
            <pc:docMk/>
            <pc:sldMk cId="1698767073" sldId="482"/>
            <ac:spMk id="4" creationId="{B51FE5A1-E2D4-46FD-8E97-5D47B4AB0FC2}"/>
          </ac:spMkLst>
        </pc:spChg>
        <pc:spChg chg="add del mod ord">
          <ac:chgData name="Gerjan de Ruiter" userId="a2531a62-2f4d-4e73-a7da-0a31b077d76f" providerId="ADAL" clId="{DCCB027A-8DFF-458B-9ED1-49EC290E260E}" dt="2021-02-23T12:21:16.466" v="34"/>
          <ac:spMkLst>
            <pc:docMk/>
            <pc:sldMk cId="1698767073" sldId="482"/>
            <ac:spMk id="5" creationId="{38553017-20BA-47ED-BE2C-EF53CA037EDE}"/>
          </ac:spMkLst>
        </pc:spChg>
        <pc:spChg chg="add mod ord">
          <ac:chgData name="Gerjan de Ruiter" userId="a2531a62-2f4d-4e73-a7da-0a31b077d76f" providerId="ADAL" clId="{DCCB027A-8DFF-458B-9ED1-49EC290E260E}" dt="2021-02-23T12:22:59.004" v="54" actId="403"/>
          <ac:spMkLst>
            <pc:docMk/>
            <pc:sldMk cId="1698767073" sldId="482"/>
            <ac:spMk id="6" creationId="{323170D2-340A-44D6-A111-E8B79D6316EE}"/>
          </ac:spMkLst>
        </pc:spChg>
        <pc:picChg chg="add mod">
          <ac:chgData name="Gerjan de Ruiter" userId="a2531a62-2f4d-4e73-a7da-0a31b077d76f" providerId="ADAL" clId="{DCCB027A-8DFF-458B-9ED1-49EC290E260E}" dt="2021-02-23T12:21:59.740" v="45" actId="1076"/>
          <ac:picMkLst>
            <pc:docMk/>
            <pc:sldMk cId="1698767073" sldId="482"/>
            <ac:picMk id="7" creationId="{C1E4B9D0-5EA5-4E1B-8CB4-E367D2D9E333}"/>
          </ac:picMkLst>
        </pc:picChg>
        <pc:picChg chg="add mod">
          <ac:chgData name="Gerjan de Ruiter" userId="a2531a62-2f4d-4e73-a7da-0a31b077d76f" providerId="ADAL" clId="{DCCB027A-8DFF-458B-9ED1-49EC290E260E}" dt="2021-02-23T12:21:47.903" v="41" actId="14100"/>
          <ac:picMkLst>
            <pc:docMk/>
            <pc:sldMk cId="1698767073" sldId="482"/>
            <ac:picMk id="8" creationId="{9AE211A4-F5C0-421D-99F8-0FD8F2B0B398}"/>
          </ac:picMkLst>
        </pc:picChg>
        <pc:picChg chg="add mod">
          <ac:chgData name="Gerjan de Ruiter" userId="a2531a62-2f4d-4e73-a7da-0a31b077d76f" providerId="ADAL" clId="{DCCB027A-8DFF-458B-9ED1-49EC290E260E}" dt="2021-02-23T12:22:05.286" v="46" actId="1076"/>
          <ac:picMkLst>
            <pc:docMk/>
            <pc:sldMk cId="1698767073" sldId="482"/>
            <ac:picMk id="9" creationId="{CBE678CB-4824-4D89-B75F-1606DFE5A095}"/>
          </ac:picMkLst>
        </pc:picChg>
      </pc:sldChg>
      <pc:sldChg chg="addSp delSp modSp new mod modClrScheme chgLayout">
        <pc:chgData name="Gerjan de Ruiter" userId="a2531a62-2f4d-4e73-a7da-0a31b077d76f" providerId="ADAL" clId="{DCCB027A-8DFF-458B-9ED1-49EC290E260E}" dt="2021-02-24T12:35:15.961" v="122" actId="20577"/>
        <pc:sldMkLst>
          <pc:docMk/>
          <pc:sldMk cId="1744836889" sldId="483"/>
        </pc:sldMkLst>
        <pc:spChg chg="del mod ord">
          <ac:chgData name="Gerjan de Ruiter" userId="a2531a62-2f4d-4e73-a7da-0a31b077d76f" providerId="ADAL" clId="{DCCB027A-8DFF-458B-9ED1-49EC290E260E}" dt="2021-02-24T12:34:20.304" v="70" actId="700"/>
          <ac:spMkLst>
            <pc:docMk/>
            <pc:sldMk cId="1744836889" sldId="483"/>
            <ac:spMk id="2" creationId="{43B55B8D-2BB7-44CB-AAD1-8EAFBB7712C8}"/>
          </ac:spMkLst>
        </pc:spChg>
        <pc:spChg chg="del">
          <ac:chgData name="Gerjan de Ruiter" userId="a2531a62-2f4d-4e73-a7da-0a31b077d76f" providerId="ADAL" clId="{DCCB027A-8DFF-458B-9ED1-49EC290E260E}" dt="2021-02-24T12:34:13.132" v="67"/>
          <ac:spMkLst>
            <pc:docMk/>
            <pc:sldMk cId="1744836889" sldId="483"/>
            <ac:spMk id="3" creationId="{F4E9B7FA-80EB-4285-B33F-92D37510704B}"/>
          </ac:spMkLst>
        </pc:spChg>
        <pc:spChg chg="del mod ord">
          <ac:chgData name="Gerjan de Ruiter" userId="a2531a62-2f4d-4e73-a7da-0a31b077d76f" providerId="ADAL" clId="{DCCB027A-8DFF-458B-9ED1-49EC290E260E}" dt="2021-02-24T12:34:20.304" v="70" actId="700"/>
          <ac:spMkLst>
            <pc:docMk/>
            <pc:sldMk cId="1744836889" sldId="483"/>
            <ac:spMk id="4" creationId="{EC7A1286-D7D8-435A-84DC-4A08E9905E9E}"/>
          </ac:spMkLst>
        </pc:spChg>
        <pc:spChg chg="add mod ord">
          <ac:chgData name="Gerjan de Ruiter" userId="a2531a62-2f4d-4e73-a7da-0a31b077d76f" providerId="ADAL" clId="{DCCB027A-8DFF-458B-9ED1-49EC290E260E}" dt="2021-02-24T12:35:15.961" v="122" actId="20577"/>
          <ac:spMkLst>
            <pc:docMk/>
            <pc:sldMk cId="1744836889" sldId="483"/>
            <ac:spMk id="5" creationId="{12022567-F6DC-48AC-905B-015B924120A1}"/>
          </ac:spMkLst>
        </pc:spChg>
        <pc:spChg chg="add mod ord">
          <ac:chgData name="Gerjan de Ruiter" userId="a2531a62-2f4d-4e73-a7da-0a31b077d76f" providerId="ADAL" clId="{DCCB027A-8DFF-458B-9ED1-49EC290E260E}" dt="2021-02-24T12:34:23.723" v="77" actId="20577"/>
          <ac:spMkLst>
            <pc:docMk/>
            <pc:sldMk cId="1744836889" sldId="483"/>
            <ac:spMk id="6" creationId="{81769394-1C80-459C-A87B-7CCF57AADE67}"/>
          </ac:spMkLst>
        </pc:spChg>
        <pc:spChg chg="add mod ord">
          <ac:chgData name="Gerjan de Ruiter" userId="a2531a62-2f4d-4e73-a7da-0a31b077d76f" providerId="ADAL" clId="{DCCB027A-8DFF-458B-9ED1-49EC290E260E}" dt="2021-02-24T12:34:54.303" v="93" actId="20577"/>
          <ac:spMkLst>
            <pc:docMk/>
            <pc:sldMk cId="1744836889" sldId="483"/>
            <ac:spMk id="7" creationId="{61C08C41-2D4A-4796-B85F-56C3599064A3}"/>
          </ac:spMkLst>
        </pc:spChg>
        <pc:spChg chg="add del mod ord">
          <ac:chgData name="Gerjan de Ruiter" userId="a2531a62-2f4d-4e73-a7da-0a31b077d76f" providerId="ADAL" clId="{DCCB027A-8DFF-458B-9ED1-49EC290E260E}" dt="2021-02-24T12:34:49.965" v="81"/>
          <ac:spMkLst>
            <pc:docMk/>
            <pc:sldMk cId="1744836889" sldId="483"/>
            <ac:spMk id="8" creationId="{6BDDD4C7-C3BD-4615-AB2B-BE6EDD7F6AE6}"/>
          </ac:spMkLst>
        </pc:spChg>
        <pc:picChg chg="add mod">
          <ac:chgData name="Gerjan de Ruiter" userId="a2531a62-2f4d-4e73-a7da-0a31b077d76f" providerId="ADAL" clId="{DCCB027A-8DFF-458B-9ED1-49EC290E260E}" dt="2021-02-24T12:34:49.965" v="81"/>
          <ac:picMkLst>
            <pc:docMk/>
            <pc:sldMk cId="1744836889" sldId="483"/>
            <ac:picMk id="10" creationId="{40EA84E4-1CF1-41C7-A356-CD5D0B4F4DFD}"/>
          </ac:picMkLst>
        </pc:picChg>
        <pc:picChg chg="add mod ord">
          <ac:chgData name="Gerjan de Ruiter" userId="a2531a62-2f4d-4e73-a7da-0a31b077d76f" providerId="ADAL" clId="{DCCB027A-8DFF-458B-9ED1-49EC290E260E}" dt="2021-02-24T12:34:34.019" v="80" actId="14100"/>
          <ac:picMkLst>
            <pc:docMk/>
            <pc:sldMk cId="1744836889" sldId="483"/>
            <ac:picMk id="1026" creationId="{DF3006CD-3C52-45E8-A0DF-49A4F50906D0}"/>
          </ac:picMkLst>
        </pc:picChg>
      </pc:sldChg>
      <pc:sldChg chg="new del">
        <pc:chgData name="Gerjan de Ruiter" userId="a2531a62-2f4d-4e73-a7da-0a31b077d76f" providerId="ADAL" clId="{DCCB027A-8DFF-458B-9ED1-49EC290E260E}" dt="2021-02-24T07:37:18.662" v="63" actId="47"/>
        <pc:sldMkLst>
          <pc:docMk/>
          <pc:sldMk cId="3445753103" sldId="483"/>
        </pc:sldMkLst>
      </pc:sldChg>
      <pc:sldChg chg="add del">
        <pc:chgData name="Gerjan de Ruiter" userId="a2531a62-2f4d-4e73-a7da-0a31b077d76f" providerId="ADAL" clId="{DCCB027A-8DFF-458B-9ED1-49EC290E260E}" dt="2021-02-24T07:37:29.338" v="64" actId="47"/>
        <pc:sldMkLst>
          <pc:docMk/>
          <pc:sldMk cId="0" sldId="484"/>
        </pc:sldMkLst>
      </pc:sldChg>
      <pc:sldMasterChg chg="del delSldLayout">
        <pc:chgData name="Gerjan de Ruiter" userId="a2531a62-2f4d-4e73-a7da-0a31b077d76f" providerId="ADAL" clId="{DCCB027A-8DFF-458B-9ED1-49EC290E260E}" dt="2021-02-24T07:37:29.338" v="64" actId="47"/>
        <pc:sldMasterMkLst>
          <pc:docMk/>
          <pc:sldMasterMk cId="2500228596" sldId="2147483671"/>
        </pc:sldMasterMkLst>
        <pc:sldLayoutChg chg="del">
          <pc:chgData name="Gerjan de Ruiter" userId="a2531a62-2f4d-4e73-a7da-0a31b077d76f" providerId="ADAL" clId="{DCCB027A-8DFF-458B-9ED1-49EC290E260E}" dt="2021-02-24T07:37:29.338" v="64" actId="47"/>
          <pc:sldLayoutMkLst>
            <pc:docMk/>
            <pc:sldMasterMk cId="2500228596" sldId="2147483671"/>
            <pc:sldLayoutMk cId="817077327" sldId="2147483672"/>
          </pc:sldLayoutMkLst>
        </pc:sldLayoutChg>
        <pc:sldLayoutChg chg="del">
          <pc:chgData name="Gerjan de Ruiter" userId="a2531a62-2f4d-4e73-a7da-0a31b077d76f" providerId="ADAL" clId="{DCCB027A-8DFF-458B-9ED1-49EC290E260E}" dt="2021-02-24T07:37:29.338" v="64" actId="47"/>
          <pc:sldLayoutMkLst>
            <pc:docMk/>
            <pc:sldMasterMk cId="2500228596" sldId="2147483671"/>
            <pc:sldLayoutMk cId="370686877" sldId="2147483673"/>
          </pc:sldLayoutMkLst>
        </pc:sldLayoutChg>
        <pc:sldLayoutChg chg="del">
          <pc:chgData name="Gerjan de Ruiter" userId="a2531a62-2f4d-4e73-a7da-0a31b077d76f" providerId="ADAL" clId="{DCCB027A-8DFF-458B-9ED1-49EC290E260E}" dt="2021-02-24T07:37:29.338" v="64" actId="47"/>
          <pc:sldLayoutMkLst>
            <pc:docMk/>
            <pc:sldMasterMk cId="2500228596" sldId="2147483671"/>
            <pc:sldLayoutMk cId="3036655626" sldId="2147483674"/>
          </pc:sldLayoutMkLst>
        </pc:sldLayoutChg>
        <pc:sldLayoutChg chg="del">
          <pc:chgData name="Gerjan de Ruiter" userId="a2531a62-2f4d-4e73-a7da-0a31b077d76f" providerId="ADAL" clId="{DCCB027A-8DFF-458B-9ED1-49EC290E260E}" dt="2021-02-24T07:37:29.338" v="64" actId="47"/>
          <pc:sldLayoutMkLst>
            <pc:docMk/>
            <pc:sldMasterMk cId="2500228596" sldId="2147483671"/>
            <pc:sldLayoutMk cId="1607260304" sldId="2147483675"/>
          </pc:sldLayoutMkLst>
        </pc:sldLayoutChg>
        <pc:sldLayoutChg chg="del">
          <pc:chgData name="Gerjan de Ruiter" userId="a2531a62-2f4d-4e73-a7da-0a31b077d76f" providerId="ADAL" clId="{DCCB027A-8DFF-458B-9ED1-49EC290E260E}" dt="2021-02-24T07:37:29.338" v="64" actId="47"/>
          <pc:sldLayoutMkLst>
            <pc:docMk/>
            <pc:sldMasterMk cId="2500228596" sldId="2147483671"/>
            <pc:sldLayoutMk cId="2183625518" sldId="2147483676"/>
          </pc:sldLayoutMkLst>
        </pc:sldLayoutChg>
        <pc:sldLayoutChg chg="del">
          <pc:chgData name="Gerjan de Ruiter" userId="a2531a62-2f4d-4e73-a7da-0a31b077d76f" providerId="ADAL" clId="{DCCB027A-8DFF-458B-9ED1-49EC290E260E}" dt="2021-02-24T07:37:29.338" v="64" actId="47"/>
          <pc:sldLayoutMkLst>
            <pc:docMk/>
            <pc:sldMasterMk cId="2500228596" sldId="2147483671"/>
            <pc:sldLayoutMk cId="3013585546" sldId="2147483677"/>
          </pc:sldLayoutMkLst>
        </pc:sldLayoutChg>
        <pc:sldLayoutChg chg="del">
          <pc:chgData name="Gerjan de Ruiter" userId="a2531a62-2f4d-4e73-a7da-0a31b077d76f" providerId="ADAL" clId="{DCCB027A-8DFF-458B-9ED1-49EC290E260E}" dt="2021-02-24T07:37:29.338" v="64" actId="47"/>
          <pc:sldLayoutMkLst>
            <pc:docMk/>
            <pc:sldMasterMk cId="2500228596" sldId="2147483671"/>
            <pc:sldLayoutMk cId="771445359" sldId="2147483678"/>
          </pc:sldLayoutMkLst>
        </pc:sldLayoutChg>
        <pc:sldLayoutChg chg="del">
          <pc:chgData name="Gerjan de Ruiter" userId="a2531a62-2f4d-4e73-a7da-0a31b077d76f" providerId="ADAL" clId="{DCCB027A-8DFF-458B-9ED1-49EC290E260E}" dt="2021-02-24T07:37:29.338" v="64" actId="47"/>
          <pc:sldLayoutMkLst>
            <pc:docMk/>
            <pc:sldMasterMk cId="2500228596" sldId="2147483671"/>
            <pc:sldLayoutMk cId="1265253187" sldId="2147483679"/>
          </pc:sldLayoutMkLst>
        </pc:sldLayoutChg>
        <pc:sldLayoutChg chg="del">
          <pc:chgData name="Gerjan de Ruiter" userId="a2531a62-2f4d-4e73-a7da-0a31b077d76f" providerId="ADAL" clId="{DCCB027A-8DFF-458B-9ED1-49EC290E260E}" dt="2021-02-24T07:37:29.338" v="64" actId="47"/>
          <pc:sldLayoutMkLst>
            <pc:docMk/>
            <pc:sldMasterMk cId="2500228596" sldId="2147483671"/>
            <pc:sldLayoutMk cId="1195224007" sldId="2147483680"/>
          </pc:sldLayoutMkLst>
        </pc:sldLayoutChg>
        <pc:sldLayoutChg chg="del">
          <pc:chgData name="Gerjan de Ruiter" userId="a2531a62-2f4d-4e73-a7da-0a31b077d76f" providerId="ADAL" clId="{DCCB027A-8DFF-458B-9ED1-49EC290E260E}" dt="2021-02-24T07:37:29.338" v="64" actId="47"/>
          <pc:sldLayoutMkLst>
            <pc:docMk/>
            <pc:sldMasterMk cId="2500228596" sldId="2147483671"/>
            <pc:sldLayoutMk cId="1326641011" sldId="2147483681"/>
          </pc:sldLayoutMkLst>
        </pc:sldLayoutChg>
        <pc:sldLayoutChg chg="del">
          <pc:chgData name="Gerjan de Ruiter" userId="a2531a62-2f4d-4e73-a7da-0a31b077d76f" providerId="ADAL" clId="{DCCB027A-8DFF-458B-9ED1-49EC290E260E}" dt="2021-02-24T07:37:29.338" v="64" actId="47"/>
          <pc:sldLayoutMkLst>
            <pc:docMk/>
            <pc:sldMasterMk cId="2500228596" sldId="2147483671"/>
            <pc:sldLayoutMk cId="3025849399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7AA9-1F83-45A3-BEC1-0B19E81F2AE3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F8B88-49C2-453F-92C1-FE690164D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5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dirty="0"/>
              <a:t>Het is een zelfstandige organisatie.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dirty="0"/>
              <a:t>De organisatie voert een onderneming.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dirty="0"/>
              <a:t>Er is sprake van vrijwillig lidmaatschap.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dirty="0"/>
              <a:t>De leden zijn eigenaar van het bedrijf.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dirty="0"/>
              <a:t>De leden hebben zeggenschap over de koers van het bedrijf.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dirty="0"/>
              <a:t>Leden hebben naast het lidmaatschap een zakelijke relatie met de onderneming.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dirty="0"/>
              <a:t>De winst gaat naar de leden.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85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W8LBSefoDX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amenom.nl/over-om/" TargetMode="External"/><Relationship Id="rId7" Type="http://schemas.openxmlformats.org/officeDocument/2006/relationships/hyperlink" Target="https://www.vpro.nl/programmas/tegenlicht/kijk/afleveringen/2018-2019/Voorbij-de-groene-horizon.html" TargetMode="External"/><Relationship Id="rId2" Type="http://schemas.openxmlformats.org/officeDocument/2006/relationships/hyperlink" Target="https://www.klimaatverbond.nl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vpro.nl/programmas/tegenlicht/kijk/afleveringen/2012-2013/power-to-the-people.html" TargetMode="External"/><Relationship Id="rId5" Type="http://schemas.openxmlformats.org/officeDocument/2006/relationships/hyperlink" Target="https://www.cooperatie.nl/" TargetMode="External"/><Relationship Id="rId4" Type="http://schemas.openxmlformats.org/officeDocument/2006/relationships/hyperlink" Target="https://ondernemersplein.kvk.nl/de-cooperati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ZZHAZ1LaZ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kbladwarmtepompen.nl/sector/artikel/2018/11/systeemkeuze-een-collectieve-bron-of-individuele-warmtepompen-101391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E72CDF-C6A3-4017-AB9D-ADBFF17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1196753"/>
            <a:ext cx="6901859" cy="4929411"/>
          </a:xfrm>
        </p:spPr>
        <p:txBody>
          <a:bodyPr/>
          <a:lstStyle/>
          <a:p>
            <a:pPr marL="0" indent="0" algn="ctr">
              <a:buNone/>
            </a:pPr>
            <a:r>
              <a:rPr lang="nl-NL" sz="4800" dirty="0"/>
              <a:t>Water &amp; Energie </a:t>
            </a:r>
          </a:p>
          <a:p>
            <a:pPr marL="0" indent="0" algn="ctr">
              <a:buNone/>
            </a:pPr>
            <a:r>
              <a:rPr lang="nl-NL" dirty="0"/>
              <a:t>Periode 3 </a:t>
            </a:r>
          </a:p>
          <a:p>
            <a:pPr marL="0" indent="0" algn="ctr">
              <a:buNone/>
            </a:pPr>
            <a:r>
              <a:rPr lang="nl-NL" dirty="0"/>
              <a:t>IBS De community verbonden</a:t>
            </a:r>
          </a:p>
          <a:p>
            <a:pPr marL="0" indent="0" algn="ctr">
              <a:buNone/>
            </a:pPr>
            <a:r>
              <a:rPr lang="nl-NL" sz="2400" dirty="0"/>
              <a:t>Les 3 Collectieve energiesystemen</a:t>
            </a:r>
          </a:p>
        </p:txBody>
      </p:sp>
    </p:spTree>
    <p:extLst>
      <p:ext uri="{BB962C8B-B14F-4D97-AF65-F5344CB8AC3E}">
        <p14:creationId xmlns:p14="http://schemas.microsoft.com/office/powerpoint/2010/main" val="215200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hlinkClick r:id="rId2"/>
            <a:extLst>
              <a:ext uri="{FF2B5EF4-FFF2-40B4-BE49-F238E27FC236}">
                <a16:creationId xmlns:a16="http://schemas.microsoft.com/office/drawing/2014/main" id="{BAC2CBC5-1F8A-4E67-BE57-4D0D63D89D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12822" y="2860177"/>
            <a:ext cx="7671042" cy="263692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EA0B0C0-E97F-4111-9E43-626BFC946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822" y="1046781"/>
            <a:ext cx="37242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FE153-63E5-4141-B6FF-9062CF77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4EB3D-D8FC-437C-8C43-824EA9922C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Oprichten van een energie-coöperatie</a:t>
            </a:r>
          </a:p>
          <a:p>
            <a:endParaRPr lang="nl-NL" dirty="0"/>
          </a:p>
          <a:p>
            <a:r>
              <a:rPr lang="nl-NL" dirty="0"/>
              <a:t>Salderen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36505FC-2747-46EF-A7D9-E7666723B7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In de toekomst ontstaan er naar verwachting meer mogelijkheden door de ontwikkeling van het zogenoemde </a:t>
            </a:r>
            <a:r>
              <a:rPr lang="nl-NL" dirty="0" err="1"/>
              <a:t>smartgrid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390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B6EE59C-A948-4972-87F0-60E95E2DF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751" y="309239"/>
            <a:ext cx="588645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83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A285B-12B5-47EF-AE82-C9DDED51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Collectieve energie systemen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B63AA0-5FC6-467C-9B73-C807124D6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voordelen zijn er?</a:t>
            </a:r>
          </a:p>
        </p:txBody>
      </p:sp>
    </p:spTree>
    <p:extLst>
      <p:ext uri="{BB962C8B-B14F-4D97-AF65-F5344CB8AC3E}">
        <p14:creationId xmlns:p14="http://schemas.microsoft.com/office/powerpoint/2010/main" val="3003754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A285B-12B5-47EF-AE82-C9DDED51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Collectieve energie systemen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B63AA0-5FC6-467C-9B73-C807124D6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nadelen zijn er?</a:t>
            </a:r>
          </a:p>
        </p:txBody>
      </p:sp>
    </p:spTree>
    <p:extLst>
      <p:ext uri="{BB962C8B-B14F-4D97-AF65-F5344CB8AC3E}">
        <p14:creationId xmlns:p14="http://schemas.microsoft.com/office/powerpoint/2010/main" val="3546716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4968B-78E3-40A5-97E2-EDD4A717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73DADF-4529-4D4C-BCA5-F80A645BA0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>
                <a:solidFill>
                  <a:prstClr val="black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https://www.klimaatverbond.nl/</a:t>
            </a:r>
            <a:endParaRPr lang="nl-NL" dirty="0">
              <a:solidFill>
                <a:prstClr val="black"/>
              </a:solidFill>
              <a:latin typeface="Calibri"/>
            </a:endParaRPr>
          </a:p>
          <a:p>
            <a:r>
              <a:rPr lang="nl-NL" dirty="0">
                <a:solidFill>
                  <a:prstClr val="black"/>
                </a:solidFill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https://samenom.nl/over-om/</a:t>
            </a:r>
            <a:endParaRPr lang="nl-NL" dirty="0">
              <a:solidFill>
                <a:prstClr val="black"/>
              </a:solidFill>
              <a:latin typeface="Calibri"/>
            </a:endParaRPr>
          </a:p>
          <a:p>
            <a:r>
              <a:rPr lang="nl-NL" dirty="0">
                <a:solidFill>
                  <a:prstClr val="black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https://ondernemersplein.kvk.nl/de-cooperatie/</a:t>
            </a:r>
            <a:endParaRPr lang="nl-NL" dirty="0">
              <a:solidFill>
                <a:prstClr val="black"/>
              </a:solidFill>
              <a:latin typeface="Calibri"/>
            </a:endParaRPr>
          </a:p>
          <a:p>
            <a:r>
              <a:rPr lang="nl-NL" dirty="0">
                <a:solidFill>
                  <a:prstClr val="black"/>
                </a:solidFill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https://www.cooperatie.nl/</a:t>
            </a:r>
            <a:endParaRPr lang="nl-NL" dirty="0">
              <a:solidFill>
                <a:prstClr val="black"/>
              </a:solidFill>
              <a:latin typeface="Calibri"/>
            </a:endParaRPr>
          </a:p>
          <a:p>
            <a:endParaRPr lang="nl-NL" dirty="0">
              <a:solidFill>
                <a:prstClr val="black"/>
              </a:solidFill>
              <a:latin typeface="Calibri"/>
            </a:endParaRP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9DD8BAA-570D-42C6-994A-FC0C07F480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Tegenlicht</a:t>
            </a:r>
          </a:p>
          <a:p>
            <a:r>
              <a:rPr lang="nl-NL" dirty="0">
                <a:hlinkClick r:id="rId6"/>
              </a:rPr>
              <a:t>Power </a:t>
            </a:r>
            <a:r>
              <a:rPr lang="nl-NL" dirty="0" err="1">
                <a:hlinkClick r:id="rId6"/>
              </a:rPr>
              <a:t>to</a:t>
            </a:r>
            <a:r>
              <a:rPr lang="nl-NL" dirty="0">
                <a:hlinkClick r:id="rId6"/>
              </a:rPr>
              <a:t> </a:t>
            </a:r>
            <a:r>
              <a:rPr lang="nl-NL" dirty="0" err="1">
                <a:hlinkClick r:id="rId6"/>
              </a:rPr>
              <a:t>the</a:t>
            </a:r>
            <a:r>
              <a:rPr lang="nl-NL" dirty="0">
                <a:hlinkClick r:id="rId6"/>
              </a:rPr>
              <a:t> </a:t>
            </a:r>
            <a:r>
              <a:rPr lang="nl-NL" dirty="0" err="1">
                <a:hlinkClick r:id="rId6"/>
              </a:rPr>
              <a:t>people</a:t>
            </a:r>
            <a:endParaRPr lang="nl-NL" dirty="0"/>
          </a:p>
          <a:p>
            <a:r>
              <a:rPr lang="nl-NL" dirty="0">
                <a:hlinkClick r:id="rId7"/>
              </a:rPr>
              <a:t>Voorbij de groene horizon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4222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2022567-F6DC-48AC-905B-015B9241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LA3 WE Coöperatie 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1769394-1C80-459C-A87B-7CCF57AAD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Leaflet</a:t>
            </a:r>
          </a:p>
        </p:txBody>
      </p:sp>
      <p:pic>
        <p:nvPicPr>
          <p:cNvPr id="1026" name="Picture 2" descr="NHS Identity Guidelines | NHS patient information leaflets">
            <a:extLst>
              <a:ext uri="{FF2B5EF4-FFF2-40B4-BE49-F238E27FC236}">
                <a16:creationId xmlns:a16="http://schemas.microsoft.com/office/drawing/2014/main" id="{DF3006CD-3C52-45E8-A0DF-49A4F50906D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360" y="2538776"/>
            <a:ext cx="4460240" cy="325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1C08C41-2D4A-4796-B85F-56C359906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Tijdlijn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40EA84E4-1CF1-41C7-A356-CD5D0B4F4DF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92838" y="3152773"/>
            <a:ext cx="5389562" cy="199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3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51FE5A1-E2D4-46FD-8E97-5D47B4AB0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Vorige keer…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23170D2-340A-44D6-A111-E8B79D631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Coöperatie(s)</a:t>
            </a:r>
          </a:p>
        </p:txBody>
      </p:sp>
      <p:pic>
        <p:nvPicPr>
          <p:cNvPr id="7" name="Tijdelijke aanduiding voor inhoud 3">
            <a:hlinkClick r:id="rId3"/>
            <a:extLst>
              <a:ext uri="{FF2B5EF4-FFF2-40B4-BE49-F238E27FC236}">
                <a16:creationId xmlns:a16="http://schemas.microsoft.com/office/drawing/2014/main" id="{C1E4B9D0-5EA5-4E1B-8CB4-E367D2D9E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45371" y="504071"/>
            <a:ext cx="4737028" cy="228258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AE211A4-F5C0-421D-99F8-0FD8F2B0B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13" y="3749916"/>
            <a:ext cx="4649406" cy="2282582"/>
          </a:xfrm>
          <a:prstGeom prst="rect">
            <a:avLst/>
          </a:prstGeom>
        </p:spPr>
      </p:pic>
      <p:pic>
        <p:nvPicPr>
          <p:cNvPr id="9" name="Tijdelijke aanduiding voor inhoud 3">
            <a:extLst>
              <a:ext uri="{FF2B5EF4-FFF2-40B4-BE49-F238E27FC236}">
                <a16:creationId xmlns:a16="http://schemas.microsoft.com/office/drawing/2014/main" id="{CBE678CB-4824-4D89-B75F-1606DFE5A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5164" y="4052381"/>
            <a:ext cx="3210836" cy="198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6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A93AD6-598F-407E-B4D1-0DFF9E8E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764" y="575838"/>
            <a:ext cx="8382315" cy="803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Planning voor deze periode 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E0DAF8ED-3BC2-4AFC-8D99-37C54CE1C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309974"/>
              </p:ext>
            </p:extLst>
          </p:nvPr>
        </p:nvGraphicFramePr>
        <p:xfrm>
          <a:off x="2788764" y="1379349"/>
          <a:ext cx="8509500" cy="4138051"/>
        </p:xfrm>
        <a:graphic>
          <a:graphicData uri="http://schemas.openxmlformats.org/drawingml/2006/table">
            <a:tbl>
              <a:tblPr firstRow="1" firstCol="1" bandRow="1"/>
              <a:tblGrid>
                <a:gridCol w="1277041">
                  <a:extLst>
                    <a:ext uri="{9D8B030D-6E8A-4147-A177-3AD203B41FA5}">
                      <a16:colId xmlns:a16="http://schemas.microsoft.com/office/drawing/2014/main" val="3500031580"/>
                    </a:ext>
                  </a:extLst>
                </a:gridCol>
                <a:gridCol w="7232459">
                  <a:extLst>
                    <a:ext uri="{9D8B030D-6E8A-4147-A177-3AD203B41FA5}">
                      <a16:colId xmlns:a16="http://schemas.microsoft.com/office/drawing/2014/main" val="3296496059"/>
                    </a:ext>
                  </a:extLst>
                </a:gridCol>
              </a:tblGrid>
              <a:tr h="365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Inhoud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526507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Aftrap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662095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Energie- en Gebiedscoöperaties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076195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Collectieve energiesystemen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662711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Warmtenetten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169337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Kleinschalige vergisting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307009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Postcoderoosregeling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275196"/>
                  </a:ext>
                </a:extLst>
              </a:tr>
              <a:tr h="438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Kleinschalige collectieve afvalwaterzuivering (</a:t>
                      </a:r>
                      <a:r>
                        <a:rPr lang="nl-NL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helofyten</a:t>
                      </a: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000687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Herhaling &amp; excursie (</a:t>
                      </a:r>
                      <a:r>
                        <a:rPr lang="nl-NL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helofyten</a:t>
                      </a: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740658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Geen lessen - toetsen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652035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Geen lessen i.v.m. herkansingen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520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48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72A51-E97D-4138-A588-A371AF34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Collectieve energie systemen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B95DDE-B092-432D-B128-A6746334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ken je?</a:t>
            </a:r>
          </a:p>
        </p:txBody>
      </p:sp>
    </p:spTree>
    <p:extLst>
      <p:ext uri="{BB962C8B-B14F-4D97-AF65-F5344CB8AC3E}">
        <p14:creationId xmlns:p14="http://schemas.microsoft.com/office/powerpoint/2010/main" val="252046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7C889-0B33-4808-A190-8418EBCE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Collectieve installaties met warmtepompen</a:t>
            </a:r>
          </a:p>
        </p:txBody>
      </p:sp>
      <p:pic>
        <p:nvPicPr>
          <p:cNvPr id="1026" name="Picture 2" descr="Warmtepomp energie bronnen | Huis in 2019 - Geothermal energy">
            <a:extLst>
              <a:ext uri="{FF2B5EF4-FFF2-40B4-BE49-F238E27FC236}">
                <a16:creationId xmlns:a16="http://schemas.microsoft.com/office/drawing/2014/main" id="{3C04A8D0-D1AD-40EF-8497-CC20CC085F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784" y="1196975"/>
            <a:ext cx="7256094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11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4BA03-F50D-4433-A9E2-3EF5DCED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Collectieve installaties met warmtepompen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F3EC5BA-6623-40C0-8BDA-02090B7A1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9648" y="1196975"/>
            <a:ext cx="8218367" cy="4929188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3C046CA9-009C-4025-8E9A-670F93359313}"/>
              </a:ext>
            </a:extLst>
          </p:cNvPr>
          <p:cNvSpPr/>
          <p:nvPr/>
        </p:nvSpPr>
        <p:spPr>
          <a:xfrm>
            <a:off x="3049648" y="6340678"/>
            <a:ext cx="2419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3"/>
              </a:rPr>
              <a:t>vakbladwarmtepompen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96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BD3C76-6C3E-4B05-ADF6-F915ED0F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736" y="274638"/>
            <a:ext cx="9164664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800" dirty="0"/>
              <a:t>Collectieve systemen voor het opwekken van elektriciteit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A94D076-C61E-42AA-B442-F3D07D31E9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4624" r="15958" b="-1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0FB5173-2201-4C4F-BE64-9D8E36FF14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97600" y="2068248"/>
            <a:ext cx="5384800" cy="35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32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86E35-0026-40C1-8B7C-EBD95B7A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Hoe regel je een collectief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A5C31D-B33E-4BF9-8D1E-EFFB7BEF8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3302" y="1600201"/>
            <a:ext cx="418109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Op het moment dat je elektriciteit produceert mag je dit niet zomaar leveren aan bijvoorbeeld je buren. </a:t>
            </a:r>
          </a:p>
          <a:p>
            <a:pPr marL="0" indent="0">
              <a:buNone/>
            </a:pPr>
            <a:r>
              <a:rPr lang="nl-NL" sz="2400" dirty="0"/>
              <a:t>Je wordt dan een producent; je moet dan voldoen aan de nodige regels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AB5810-23EA-43E7-815F-F7BB44C10F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943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05028BE-D892-4772-ABB5-1C4C2A32E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8" t="8341" r="3644" b="27447"/>
          <a:stretch/>
        </p:blipFill>
        <p:spPr>
          <a:xfrm>
            <a:off x="1782304" y="836342"/>
            <a:ext cx="10409695" cy="395763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3DF71EC-6268-4648-9465-D905CB16A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562" y="5129373"/>
            <a:ext cx="4917784" cy="127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13241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003613-2BE3-4F1A-88C4-5592AA9D7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7C85AA-C9CD-4C87-83DC-94FC9D823D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EDE4D5-9AEE-48CC-AD2E-FEE382A1DF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277</Words>
  <Application>Microsoft Office PowerPoint</Application>
  <PresentationFormat>Breedbeeld</PresentationFormat>
  <Paragraphs>66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Calibri</vt:lpstr>
      <vt:lpstr>Helicon thema</vt:lpstr>
      <vt:lpstr>PowerPoint-presentatie</vt:lpstr>
      <vt:lpstr>Vorige keer…</vt:lpstr>
      <vt:lpstr>PowerPoint-presentatie</vt:lpstr>
      <vt:lpstr>Collectieve energie systemen </vt:lpstr>
      <vt:lpstr>Collectieve installaties met warmtepompen</vt:lpstr>
      <vt:lpstr>Collectieve installaties met warmtepompen</vt:lpstr>
      <vt:lpstr>Collectieve systemen voor het opwekken van elektriciteit</vt:lpstr>
      <vt:lpstr>Hoe regel je een collectief ?</vt:lpstr>
      <vt:lpstr>PowerPoint-presentatie</vt:lpstr>
      <vt:lpstr>PowerPoint-presentatie</vt:lpstr>
      <vt:lpstr>Of</vt:lpstr>
      <vt:lpstr>PowerPoint-presentatie</vt:lpstr>
      <vt:lpstr>Collectieve energie systemen</vt:lpstr>
      <vt:lpstr>Collectieve energie systemen</vt:lpstr>
      <vt:lpstr>Bronnen</vt:lpstr>
      <vt:lpstr>LA3 WE Coöperatie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Gerjan de Ruiter</cp:lastModifiedBy>
  <cp:revision>2</cp:revision>
  <dcterms:created xsi:type="dcterms:W3CDTF">2020-02-17T12:15:47Z</dcterms:created>
  <dcterms:modified xsi:type="dcterms:W3CDTF">2021-02-24T12:35:44Z</dcterms:modified>
</cp:coreProperties>
</file>